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 smtClean="0">
                <a:solidFill>
                  <a:srgbClr val="FF0000"/>
                </a:solidFill>
              </a:rPr>
              <a:t>Опасна зона</a:t>
            </a:r>
            <a:endParaRPr lang="bg-BG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Пътна ситуация</a:t>
            </a:r>
            <a:endParaRPr lang="bg-BG" dirty="0"/>
          </a:p>
        </p:txBody>
      </p:sp>
      <p:pic>
        <p:nvPicPr>
          <p:cNvPr id="4" name="Content Placeholder 3" descr="L16-11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1371600"/>
            <a:ext cx="5867400" cy="54864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762000"/>
            <a:ext cx="3276600" cy="33528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 smtClean="0">
                <a:latin typeface="+mj-lt"/>
                <a:ea typeface="+mj-ea"/>
                <a:cs typeface="+mj-cs"/>
              </a:rPr>
              <a:t>1)Пътува</a:t>
            </a:r>
            <a:r>
              <a:rPr lang="bg-BG" sz="2000" b="1" dirty="0" smtClean="0">
                <a:latin typeface="+mj-lt"/>
                <a:ea typeface="+mj-ea"/>
                <a:cs typeface="+mj-cs"/>
              </a:rPr>
              <a:t>т</a:t>
            </a:r>
            <a:r>
              <a:rPr lang="bg-BG" sz="2000" b="1" dirty="0" smtClean="0">
                <a:latin typeface="+mj-lt"/>
                <a:ea typeface="+mj-ea"/>
                <a:cs typeface="+mj-cs"/>
              </a:rPr>
              <a:t>е </a:t>
            </a:r>
            <a:r>
              <a:rPr lang="bg-BG" sz="2000" b="1" dirty="0" smtClean="0">
                <a:latin typeface="+mj-lt"/>
                <a:ea typeface="+mj-ea"/>
                <a:cs typeface="+mj-cs"/>
              </a:rPr>
              <a:t>в </a:t>
            </a:r>
            <a:r>
              <a:rPr lang="bg-BG" sz="2000" b="1" dirty="0" smtClean="0">
                <a:latin typeface="+mj-lt"/>
                <a:ea typeface="+mj-ea"/>
                <a:cs typeface="+mj-cs"/>
              </a:rPr>
              <a:t>автомобил, който се движи със скорост 5О км/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h</a:t>
            </a:r>
            <a:endParaRPr kumimoji="0" lang="bg-BG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 smtClean="0">
                <a:latin typeface="+mj-lt"/>
                <a:ea typeface="+mj-ea"/>
                <a:cs typeface="+mj-cs"/>
              </a:rPr>
              <a:t>2)Пътя е хлъзгав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 smtClean="0">
                <a:latin typeface="+mj-lt"/>
                <a:ea typeface="+mj-ea"/>
                <a:cs typeface="+mj-cs"/>
              </a:rPr>
              <a:t>3)Пред нас  пресичат пешеходци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Анализ на ситуацията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Ситуацията е </a:t>
            </a:r>
            <a:r>
              <a:rPr lang="bg-BG" dirty="0" smtClean="0"/>
              <a:t>опасна,защото</a:t>
            </a:r>
            <a:r>
              <a:rPr lang="en-US" dirty="0" smtClean="0"/>
              <a:t>:</a:t>
            </a:r>
          </a:p>
          <a:p>
            <a:pPr>
              <a:buBlip>
                <a:blip r:embed="rId2"/>
              </a:buBlip>
            </a:pPr>
            <a:r>
              <a:rPr lang="bg-BG" dirty="0" smtClean="0"/>
              <a:t> </a:t>
            </a:r>
            <a:r>
              <a:rPr lang="bg-BG" dirty="0" smtClean="0"/>
              <a:t>вниманието на </a:t>
            </a:r>
            <a:r>
              <a:rPr lang="bg-BG" dirty="0" smtClean="0"/>
              <a:t>пешеходц</a:t>
            </a:r>
            <a:r>
              <a:rPr lang="bg-BG" dirty="0" smtClean="0"/>
              <a:t>ите</a:t>
            </a:r>
            <a:r>
              <a:rPr lang="bg-BG" dirty="0" smtClean="0"/>
              <a:t> </a:t>
            </a:r>
            <a:r>
              <a:rPr lang="bg-BG" dirty="0" smtClean="0"/>
              <a:t>е  насочено към лошото време  и поледицата</a:t>
            </a:r>
          </a:p>
          <a:p>
            <a:pPr>
              <a:buBlip>
                <a:blip r:embed="rId2"/>
              </a:buBlip>
            </a:pPr>
            <a:r>
              <a:rPr lang="bg-BG" dirty="0" smtClean="0"/>
              <a:t>Зрителното поле  пред водача е намалено</a:t>
            </a:r>
          </a:p>
          <a:p>
            <a:pPr>
              <a:buBlip>
                <a:blip r:embed="rId2"/>
              </a:buBlip>
            </a:pPr>
            <a:r>
              <a:rPr lang="bg-BG" dirty="0" smtClean="0"/>
              <a:t>По трудно управление на превозното средство</a:t>
            </a:r>
          </a:p>
          <a:p>
            <a:pPr>
              <a:buBlip>
                <a:blip r:embed="rId2"/>
              </a:buBlip>
            </a:pPr>
            <a:r>
              <a:rPr lang="bg-BG" dirty="0" smtClean="0"/>
              <a:t>Спирачния път е по- голям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Спирачен път на автомобил, който се движи с 6Окм/</a:t>
            </a:r>
            <a:r>
              <a:rPr lang="en-US" sz="3600" dirty="0" smtClean="0"/>
              <a:t>h</a:t>
            </a:r>
            <a:r>
              <a:rPr lang="bg-BG" sz="3600" dirty="0" smtClean="0"/>
              <a:t> при  различни условия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g-BG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1066800" y="2819400"/>
            <a:ext cx="1143000" cy="60960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Trapezoid 4"/>
          <p:cNvSpPr/>
          <p:nvPr/>
        </p:nvSpPr>
        <p:spPr>
          <a:xfrm>
            <a:off x="685800" y="3429000"/>
            <a:ext cx="1905000" cy="609600"/>
          </a:xfrm>
          <a:prstGeom prst="trapezoi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Oval 5"/>
          <p:cNvSpPr/>
          <p:nvPr/>
        </p:nvSpPr>
        <p:spPr>
          <a:xfrm>
            <a:off x="914400" y="40386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2057400" y="40386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8000" y="3048000"/>
            <a:ext cx="14478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3505200"/>
            <a:ext cx="19050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48000" y="4038600"/>
            <a:ext cx="26670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2667000"/>
            <a:ext cx="134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Сух път-23м</a:t>
            </a:r>
            <a:endParaRPr lang="bg-BG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124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Влажен път-35м</a:t>
            </a:r>
            <a:endParaRPr lang="bg-BG" dirty="0"/>
          </a:p>
        </p:txBody>
      </p:sp>
      <p:sp>
        <p:nvSpPr>
          <p:cNvPr id="23" name="TextBox 22"/>
          <p:cNvSpPr txBox="1"/>
          <p:nvPr/>
        </p:nvSpPr>
        <p:spPr>
          <a:xfrm>
            <a:off x="31242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Хлъзгав път-70м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Сцепление на гумите с пътя</a:t>
            </a:r>
            <a:endParaRPr lang="bg-BG" dirty="0"/>
          </a:p>
        </p:txBody>
      </p:sp>
      <p:pic>
        <p:nvPicPr>
          <p:cNvPr id="4" name="Content Placeholder 3" descr="Verigi-za-snj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485900"/>
            <a:ext cx="25908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981200" y="4842808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-При   движение по сняг и лед намалява коефициента на сцепление на гумите с настилката(триенето) и това прави автомобила неустойчив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Опасна зона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-При внезапно спиране автомобила  се хлъзга като шейна</a:t>
            </a:r>
          </a:p>
          <a:p>
            <a:pPr>
              <a:buNone/>
            </a:pPr>
            <a:r>
              <a:rPr lang="bg-BG" dirty="0" smtClean="0"/>
              <a:t>-Има опасна зона,в която ако се появи </a:t>
            </a:r>
            <a:r>
              <a:rPr lang="bg-BG" dirty="0" smtClean="0"/>
              <a:t>препятствие </a:t>
            </a:r>
            <a:r>
              <a:rPr lang="bg-BG" dirty="0" smtClean="0"/>
              <a:t>или пешеходец ,водачът няма  техническа възможност да спре ППС</a:t>
            </a:r>
          </a:p>
          <a:p>
            <a:pPr>
              <a:buNone/>
            </a:pPr>
            <a:r>
              <a:rPr lang="bg-BG" dirty="0" smtClean="0"/>
              <a:t>-Тя включва пътя, изминат от момента на забелязване  на опасността от шофьора до пълното спиране на ППС </a:t>
            </a:r>
          </a:p>
          <a:p>
            <a:pPr>
              <a:buNone/>
            </a:pPr>
            <a:endParaRPr lang="bg-BG" dirty="0"/>
          </a:p>
        </p:txBody>
      </p:sp>
      <p:pic>
        <p:nvPicPr>
          <p:cNvPr id="4" name="Picture 3" descr="зна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1676400"/>
            <a:ext cx="15367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Проучете какво е аквапланг(водно пързаляне на автомобила).</a:t>
            </a:r>
            <a:endParaRPr lang="bg-BG" dirty="0"/>
          </a:p>
        </p:txBody>
      </p:sp>
      <p:pic>
        <p:nvPicPr>
          <p:cNvPr id="4" name="Picture 3" descr="www.mo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38400"/>
            <a:ext cx="5905500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bg-BG" dirty="0" smtClean="0">
                <a:solidFill>
                  <a:srgbClr val="FF0000"/>
                </a:solidFill>
              </a:rPr>
              <a:t>Изготвил:</a:t>
            </a:r>
          </a:p>
          <a:p>
            <a:pPr algn="ctr">
              <a:buNone/>
            </a:pPr>
            <a:endParaRPr lang="bg-BG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bg-BG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bg-BG" dirty="0" smtClean="0">
                <a:solidFill>
                  <a:schemeClr val="accent1"/>
                </a:solidFill>
              </a:rPr>
              <a:t>Цветанка</a:t>
            </a:r>
          </a:p>
          <a:p>
            <a:pPr algn="r">
              <a:buNone/>
            </a:pPr>
            <a:endParaRPr lang="bg-BG" dirty="0" smtClean="0"/>
          </a:p>
          <a:p>
            <a:pPr algn="r">
              <a:buNone/>
            </a:pPr>
            <a:endParaRPr lang="bg-BG" dirty="0" smtClean="0"/>
          </a:p>
          <a:p>
            <a:pPr algn="r">
              <a:buNone/>
            </a:pPr>
            <a:r>
              <a:rPr lang="bg-BG" dirty="0" smtClean="0"/>
              <a:t> </a:t>
            </a:r>
            <a:r>
              <a:rPr lang="bg-BG" dirty="0" smtClean="0">
                <a:solidFill>
                  <a:srgbClr val="00B050"/>
                </a:solidFill>
              </a:rPr>
              <a:t>Хаджидиманова</a:t>
            </a:r>
            <a:endParaRPr lang="bg-B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166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Slide 1</vt:lpstr>
      <vt:lpstr>Пътна ситуация</vt:lpstr>
      <vt:lpstr>Анализ на ситуацията</vt:lpstr>
      <vt:lpstr>Спирачен път на автомобил, който се движи с 6Окм/h при  различни условия</vt:lpstr>
      <vt:lpstr>Сцепление на гумите с пътя</vt:lpstr>
      <vt:lpstr>Опасна зона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</cp:lastModifiedBy>
  <cp:revision>5</cp:revision>
  <dcterms:created xsi:type="dcterms:W3CDTF">2006-08-16T00:00:00Z</dcterms:created>
  <dcterms:modified xsi:type="dcterms:W3CDTF">2011-02-14T18:37:11Z</dcterms:modified>
</cp:coreProperties>
</file>